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6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D6D84-B0D9-4F65-AF08-738642964BB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51AC1-BDF3-4D7C-8601-74AFE1F2C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0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51AC1-BDF3-4D7C-8601-74AFE1F2C8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00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2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8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2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2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9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4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8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3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3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6646F-B4CB-4120-B90C-20FDB20120AC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BAF8F-8573-4986-B8AE-FDD97D78F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6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1421" y="4191000"/>
            <a:ext cx="4572000" cy="12382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Y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بَيْتِي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007" y="5638800"/>
            <a:ext cx="6400800" cy="1066800"/>
          </a:xfrm>
        </p:spPr>
        <p:txBody>
          <a:bodyPr/>
          <a:lstStyle/>
          <a:p>
            <a:r>
              <a:rPr lang="ar-SY" dirty="0" smtClean="0">
                <a:solidFill>
                  <a:schemeClr val="tx1"/>
                </a:solidFill>
              </a:rPr>
              <a:t>تأليف: منى الشَّمَّرِي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008165" y="335973"/>
            <a:ext cx="3276600" cy="3747654"/>
            <a:chOff x="2983920" y="311728"/>
            <a:chExt cx="3276600" cy="3747654"/>
          </a:xfrm>
        </p:grpSpPr>
        <p:sp>
          <p:nvSpPr>
            <p:cNvPr id="10" name="Rectangle 9"/>
            <p:cNvSpPr/>
            <p:nvPr/>
          </p:nvSpPr>
          <p:spPr>
            <a:xfrm>
              <a:off x="3581400" y="2001982"/>
              <a:ext cx="2057400" cy="2057400"/>
            </a:xfrm>
            <a:prstGeom prst="rect">
              <a:avLst/>
            </a:prstGeom>
            <a:solidFill>
              <a:srgbClr val="9F6A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2983920" y="311728"/>
              <a:ext cx="3276600" cy="1676400"/>
            </a:xfrm>
            <a:prstGeom prst="triangl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329541" y="1555173"/>
              <a:ext cx="419100" cy="381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9608" y="2895600"/>
              <a:ext cx="609600" cy="11430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96691" y="2209800"/>
              <a:ext cx="800100" cy="8001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324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5720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6000" dirty="0" smtClean="0"/>
              <a:t>فِي بَيْتِي مُرَبَّعٌ كَبِيْرٌ.</a:t>
            </a:r>
          </a:p>
          <a:p>
            <a:pPr algn="ctr"/>
            <a:r>
              <a:rPr lang="ar-SY" sz="6000" dirty="0" smtClean="0"/>
              <a:t>أَيْنَ المُرَبَّعُ؟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3581400" y="1981200"/>
            <a:ext cx="2057400" cy="2057400"/>
          </a:xfrm>
          <a:prstGeom prst="rect">
            <a:avLst/>
          </a:prstGeom>
          <a:solidFill>
            <a:srgbClr val="9F6A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9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5720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6000" dirty="0" smtClean="0"/>
              <a:t>فِي بَيْتِي مُثَلَّثٌ كَبِيْرٌ.</a:t>
            </a:r>
          </a:p>
          <a:p>
            <a:pPr algn="ctr"/>
            <a:r>
              <a:rPr lang="ar-SY" sz="6000" dirty="0" smtClean="0"/>
              <a:t>أَيْنَ المُثَلَّثُ؟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3581400" y="1981200"/>
            <a:ext cx="2057400" cy="2057400"/>
          </a:xfrm>
          <a:prstGeom prst="rect">
            <a:avLst/>
          </a:prstGeom>
          <a:solidFill>
            <a:srgbClr val="9F6A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Isosceles Triangle 1"/>
          <p:cNvSpPr/>
          <p:nvPr/>
        </p:nvSpPr>
        <p:spPr>
          <a:xfrm>
            <a:off x="2971800" y="304800"/>
            <a:ext cx="3276600" cy="16764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5720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6000" dirty="0" smtClean="0"/>
              <a:t>فِي بَيْتِي مُسْتَطِيْلٌ.</a:t>
            </a:r>
          </a:p>
          <a:p>
            <a:pPr algn="ctr"/>
            <a:r>
              <a:rPr lang="ar-SY" sz="6000" dirty="0" smtClean="0"/>
              <a:t>أَيْنَ المُسْتَطِيْلُ؟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3581400" y="1981200"/>
            <a:ext cx="2057400" cy="2057400"/>
          </a:xfrm>
          <a:prstGeom prst="rect">
            <a:avLst/>
          </a:prstGeom>
          <a:solidFill>
            <a:srgbClr val="9F6A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Isosceles Triangle 1"/>
          <p:cNvSpPr/>
          <p:nvPr/>
        </p:nvSpPr>
        <p:spPr>
          <a:xfrm>
            <a:off x="2971800" y="304800"/>
            <a:ext cx="3276600" cy="16764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0" y="2895600"/>
            <a:ext cx="609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3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5720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6000" dirty="0" smtClean="0"/>
              <a:t>فِي بَيْتِي مُرَبَّعٌ صَغِيْرٌ.</a:t>
            </a:r>
          </a:p>
          <a:p>
            <a:pPr algn="ctr"/>
            <a:r>
              <a:rPr lang="ar-SY" sz="6000" dirty="0" smtClean="0"/>
              <a:t>أَيْنَ المُرَبَّعُ الصَّغِيْرُ؟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3581400" y="1981200"/>
            <a:ext cx="2057400" cy="2057400"/>
          </a:xfrm>
          <a:prstGeom prst="rect">
            <a:avLst/>
          </a:prstGeom>
          <a:solidFill>
            <a:srgbClr val="9F6A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Isosceles Triangle 1"/>
          <p:cNvSpPr/>
          <p:nvPr/>
        </p:nvSpPr>
        <p:spPr>
          <a:xfrm>
            <a:off x="2971800" y="304800"/>
            <a:ext cx="3276600" cy="16764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10000" y="2895600"/>
            <a:ext cx="609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96691" y="2209800"/>
            <a:ext cx="800100" cy="800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5720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6000" dirty="0" smtClean="0"/>
              <a:t>فِي بَيْتِي دَائِرَةٌ صَغِيْرَةٌ.</a:t>
            </a:r>
          </a:p>
          <a:p>
            <a:pPr algn="ctr"/>
            <a:r>
              <a:rPr lang="ar-SY" sz="6000" dirty="0" smtClean="0"/>
              <a:t>أَيْنَ الدَّائِرةُ؟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3581400" y="1981200"/>
            <a:ext cx="2057400" cy="2057400"/>
          </a:xfrm>
          <a:prstGeom prst="rect">
            <a:avLst/>
          </a:prstGeom>
          <a:solidFill>
            <a:srgbClr val="9F6A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Isosceles Triangle 1"/>
          <p:cNvSpPr/>
          <p:nvPr/>
        </p:nvSpPr>
        <p:spPr>
          <a:xfrm>
            <a:off x="2971800" y="304800"/>
            <a:ext cx="3276600" cy="16764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799608" y="2895600"/>
            <a:ext cx="609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358986" y="1524000"/>
            <a:ext cx="4191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96691" y="2209800"/>
            <a:ext cx="800100" cy="800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3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36C0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572000"/>
            <a:ext cx="647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6000" dirty="0" smtClean="0"/>
              <a:t>بَيْتِي جَمِيْلٌ جِدّاً!</a:t>
            </a:r>
          </a:p>
          <a:p>
            <a:pPr algn="ctr"/>
            <a:r>
              <a:rPr lang="ar-SY" sz="6000" dirty="0" smtClean="0"/>
              <a:t>أَنا أُحِبُّ بَيْتِي.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008165" y="335973"/>
            <a:ext cx="3276600" cy="3747654"/>
            <a:chOff x="2983920" y="311728"/>
            <a:chExt cx="3276600" cy="3747654"/>
          </a:xfrm>
        </p:grpSpPr>
        <p:sp>
          <p:nvSpPr>
            <p:cNvPr id="5" name="Rectangle 4"/>
            <p:cNvSpPr/>
            <p:nvPr/>
          </p:nvSpPr>
          <p:spPr>
            <a:xfrm>
              <a:off x="3581400" y="2001982"/>
              <a:ext cx="2057400" cy="2057400"/>
            </a:xfrm>
            <a:prstGeom prst="rect">
              <a:avLst/>
            </a:prstGeom>
            <a:solidFill>
              <a:srgbClr val="9F6A4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Isosceles Triangle 1"/>
            <p:cNvSpPr/>
            <p:nvPr/>
          </p:nvSpPr>
          <p:spPr>
            <a:xfrm>
              <a:off x="2983920" y="311728"/>
              <a:ext cx="3276600" cy="1676400"/>
            </a:xfrm>
            <a:prstGeom prst="triangl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329541" y="1555173"/>
              <a:ext cx="419100" cy="381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99608" y="2895600"/>
              <a:ext cx="609600" cy="11430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96691" y="2209800"/>
              <a:ext cx="800100" cy="8001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098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54</Words>
  <Application>Microsoft Office PowerPoint</Application>
  <PresentationFormat>On-screen Show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بَيْتِي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بَيْتِي</dc:title>
  <dc:creator>alsham</dc:creator>
  <cp:lastModifiedBy>alsham</cp:lastModifiedBy>
  <cp:revision>4</cp:revision>
  <dcterms:created xsi:type="dcterms:W3CDTF">2012-12-30T02:22:16Z</dcterms:created>
  <dcterms:modified xsi:type="dcterms:W3CDTF">2012-12-30T02:57:11Z</dcterms:modified>
</cp:coreProperties>
</file>